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A59EC-C89B-4FB6-A8D5-9A5A7CBA97E6}" v="143" dt="2023-10-14T11:06:45.065"/>
    <p1510:client id="{8DC477E0-8361-4F9F-AAD2-C18E8F191D63}" v="93" dt="2023-10-14T11:48:40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Dawson" userId="1a404926b9280cc2" providerId="Windows Live" clId="Web-{8AF0691E-39AB-4C42-8EBE-08D38E9ADE31}"/>
    <pc:docChg chg="modSld">
      <pc:chgData name="Heidi Dawson" userId="1a404926b9280cc2" providerId="Windows Live" clId="Web-{8AF0691E-39AB-4C42-8EBE-08D38E9ADE31}" dt="2023-08-11T20:05:23.437" v="4" actId="688"/>
      <pc:docMkLst>
        <pc:docMk/>
      </pc:docMkLst>
      <pc:sldChg chg="modSp">
        <pc:chgData name="Heidi Dawson" userId="1a404926b9280cc2" providerId="Windows Live" clId="Web-{8AF0691E-39AB-4C42-8EBE-08D38E9ADE31}" dt="2023-08-11T20:05:23.437" v="4" actId="688"/>
        <pc:sldMkLst>
          <pc:docMk/>
          <pc:sldMk cId="109857222" sldId="256"/>
        </pc:sldMkLst>
        <pc:picChg chg="mod">
          <ac:chgData name="Heidi Dawson" userId="1a404926b9280cc2" providerId="Windows Live" clId="Web-{8AF0691E-39AB-4C42-8EBE-08D38E9ADE31}" dt="2023-08-11T20:05:12.984" v="2" actId="1076"/>
          <ac:picMkLst>
            <pc:docMk/>
            <pc:sldMk cId="109857222" sldId="256"/>
            <ac:picMk id="10" creationId="{1E218551-5004-74E4-DA2F-EC53586F8120}"/>
          </ac:picMkLst>
        </pc:picChg>
        <pc:picChg chg="mod">
          <ac:chgData name="Heidi Dawson" userId="1a404926b9280cc2" providerId="Windows Live" clId="Web-{8AF0691E-39AB-4C42-8EBE-08D38E9ADE31}" dt="2023-08-11T20:05:23.437" v="4" actId="688"/>
          <ac:picMkLst>
            <pc:docMk/>
            <pc:sldMk cId="109857222" sldId="256"/>
            <ac:picMk id="14" creationId="{A919BE1E-DA5A-81FA-0C3C-2C420937926C}"/>
          </ac:picMkLst>
        </pc:picChg>
        <pc:picChg chg="mod">
          <ac:chgData name="Heidi Dawson" userId="1a404926b9280cc2" providerId="Windows Live" clId="Web-{8AF0691E-39AB-4C42-8EBE-08D38E9ADE31}" dt="2023-08-11T20:05:06.937" v="1" actId="1076"/>
          <ac:picMkLst>
            <pc:docMk/>
            <pc:sldMk cId="109857222" sldId="256"/>
            <ac:picMk id="16" creationId="{18F07BAE-F5D1-4026-37A6-0AE77B8A5A7F}"/>
          </ac:picMkLst>
        </pc:picChg>
      </pc:sldChg>
    </pc:docChg>
  </pc:docChgLst>
  <pc:docChgLst>
    <pc:chgData name="Heidi Dawson" userId="1a404926b9280cc2" providerId="Windows Live" clId="Web-{3624F988-7B6C-4970-B97E-B0CBC5D2B98D}"/>
    <pc:docChg chg="modSld addMainMaster delMainMaster">
      <pc:chgData name="Heidi Dawson" userId="1a404926b9280cc2" providerId="Windows Live" clId="Web-{3624F988-7B6C-4970-B97E-B0CBC5D2B98D}" dt="2023-08-15T16:08:41.194" v="40" actId="1076"/>
      <pc:docMkLst>
        <pc:docMk/>
      </pc:docMkLst>
      <pc:sldChg chg="addSp delSp modSp mod setBg modClrScheme delDesignElem chgLayout">
        <pc:chgData name="Heidi Dawson" userId="1a404926b9280cc2" providerId="Windows Live" clId="Web-{3624F988-7B6C-4970-B97E-B0CBC5D2B98D}" dt="2023-08-15T16:08:41.194" v="40" actId="1076"/>
        <pc:sldMkLst>
          <pc:docMk/>
          <pc:sldMk cId="109857222" sldId="256"/>
        </pc:sldMkLst>
        <pc:spChg chg="mod">
          <ac:chgData name="Heidi Dawson" userId="1a404926b9280cc2" providerId="Windows Live" clId="Web-{3624F988-7B6C-4970-B97E-B0CBC5D2B98D}" dt="2023-08-15T16:08:01.959" v="34" actId="20577"/>
          <ac:spMkLst>
            <pc:docMk/>
            <pc:sldMk cId="109857222" sldId="256"/>
            <ac:spMk id="5" creationId="{2FE23CD5-DFCD-BAC4-7A07-104FD8E59BDE}"/>
          </ac:spMkLst>
        </pc:spChg>
        <pc:spChg chg="mod">
          <ac:chgData name="Heidi Dawson" userId="1a404926b9280cc2" providerId="Windows Live" clId="Web-{3624F988-7B6C-4970-B97E-B0CBC5D2B98D}" dt="2023-08-15T16:08:41.194" v="40" actId="1076"/>
          <ac:spMkLst>
            <pc:docMk/>
            <pc:sldMk cId="109857222" sldId="256"/>
            <ac:spMk id="6" creationId="{A7E8A543-AB73-B012-914F-2C0A0D66BB31}"/>
          </ac:spMkLst>
        </pc:spChg>
        <pc:spChg chg="mod">
          <ac:chgData name="Heidi Dawson" userId="1a404926b9280cc2" providerId="Windows Live" clId="Web-{3624F988-7B6C-4970-B97E-B0CBC5D2B98D}" dt="2023-08-15T16:06:44.348" v="29" actId="20577"/>
          <ac:spMkLst>
            <pc:docMk/>
            <pc:sldMk cId="109857222" sldId="256"/>
            <ac:spMk id="7" creationId="{36E61BE2-5C2B-B1FF-BF8D-A29BF1F845D6}"/>
          </ac:spMkLst>
        </pc:spChg>
        <pc:spChg chg="mod">
          <ac:chgData name="Heidi Dawson" userId="1a404926b9280cc2" providerId="Windows Live" clId="Web-{3624F988-7B6C-4970-B97E-B0CBC5D2B98D}" dt="2023-08-15T16:06:41.176" v="28" actId="20577"/>
          <ac:spMkLst>
            <pc:docMk/>
            <pc:sldMk cId="109857222" sldId="256"/>
            <ac:spMk id="8" creationId="{FF3BB2C6-9226-48DA-ECB2-A7AE6B87EE7F}"/>
          </ac:spMkLst>
        </pc:spChg>
        <pc:spChg chg="add del">
          <ac:chgData name="Heidi Dawson" userId="1a404926b9280cc2" providerId="Windows Live" clId="Web-{3624F988-7B6C-4970-B97E-B0CBC5D2B98D}" dt="2023-08-15T16:04:48.720" v="12"/>
          <ac:spMkLst>
            <pc:docMk/>
            <pc:sldMk cId="109857222" sldId="256"/>
            <ac:spMk id="9" creationId="{AB8C311F-7253-4AED-9701-7FC0708C41C7}"/>
          </ac:spMkLst>
        </pc:spChg>
        <pc:spChg chg="add del">
          <ac:chgData name="Heidi Dawson" userId="1a404926b9280cc2" providerId="Windows Live" clId="Web-{3624F988-7B6C-4970-B97E-B0CBC5D2B98D}" dt="2023-08-15T16:04:48.720" v="12"/>
          <ac:spMkLst>
            <pc:docMk/>
            <pc:sldMk cId="109857222" sldId="256"/>
            <ac:spMk id="11" creationId="{E2384209-CB15-4CDF-9D31-C44FD9A3F20D}"/>
          </ac:spMkLst>
        </pc:spChg>
        <pc:spChg chg="add del">
          <ac:chgData name="Heidi Dawson" userId="1a404926b9280cc2" providerId="Windows Live" clId="Web-{3624F988-7B6C-4970-B97E-B0CBC5D2B98D}" dt="2023-08-15T16:04:48.720" v="12"/>
          <ac:spMkLst>
            <pc:docMk/>
            <pc:sldMk cId="109857222" sldId="256"/>
            <ac:spMk id="13" creationId="{2633B3B5-CC90-43F0-8714-D31D1F3F0209}"/>
          </ac:spMkLst>
        </pc:spChg>
        <pc:spChg chg="add del">
          <ac:chgData name="Heidi Dawson" userId="1a404926b9280cc2" providerId="Windows Live" clId="Web-{3624F988-7B6C-4970-B97E-B0CBC5D2B98D}" dt="2023-08-15T16:04:48.720" v="12"/>
          <ac:spMkLst>
            <pc:docMk/>
            <pc:sldMk cId="109857222" sldId="256"/>
            <ac:spMk id="15" creationId="{A8D57A06-A426-446D-B02C-A2DC6B62E45E}"/>
          </ac:spMkLst>
        </pc:spChg>
        <pc:picChg chg="mod">
          <ac:chgData name="Heidi Dawson" userId="1a404926b9280cc2" providerId="Windows Live" clId="Web-{3624F988-7B6C-4970-B97E-B0CBC5D2B98D}" dt="2023-08-15T16:07:14.083" v="32" actId="1076"/>
          <ac:picMkLst>
            <pc:docMk/>
            <pc:sldMk cId="109857222" sldId="256"/>
            <ac:picMk id="12" creationId="{7E93D5EC-7A90-BE3E-69B1-3824B0F131B4}"/>
          </ac:picMkLst>
        </pc:picChg>
        <pc:picChg chg="mod">
          <ac:chgData name="Heidi Dawson" userId="1a404926b9280cc2" providerId="Windows Live" clId="Web-{3624F988-7B6C-4970-B97E-B0CBC5D2B98D}" dt="2023-08-15T16:07:20.052" v="33" actId="14100"/>
          <ac:picMkLst>
            <pc:docMk/>
            <pc:sldMk cId="109857222" sldId="256"/>
            <ac:picMk id="14" creationId="{A919BE1E-DA5A-81FA-0C3C-2C420937926C}"/>
          </ac:picMkLst>
        </pc:picChg>
        <pc:picChg chg="mod">
          <ac:chgData name="Heidi Dawson" userId="1a404926b9280cc2" providerId="Windows Live" clId="Web-{3624F988-7B6C-4970-B97E-B0CBC5D2B98D}" dt="2023-08-15T16:08:37.397" v="39" actId="1076"/>
          <ac:picMkLst>
            <pc:docMk/>
            <pc:sldMk cId="109857222" sldId="256"/>
            <ac:picMk id="16" creationId="{18F07BAE-F5D1-4026-37A6-0AE77B8A5A7F}"/>
          </ac:picMkLst>
        </pc:picChg>
        <pc:picChg chg="mod">
          <ac:chgData name="Heidi Dawson" userId="1a404926b9280cc2" providerId="Windows Live" clId="Web-{3624F988-7B6C-4970-B97E-B0CBC5D2B98D}" dt="2023-08-15T16:08:32.116" v="38" actId="1076"/>
          <ac:picMkLst>
            <pc:docMk/>
            <pc:sldMk cId="109857222" sldId="256"/>
            <ac:picMk id="18" creationId="{D8439E11-5919-BFB4-DC7A-E1508C9CB169}"/>
          </ac:picMkLst>
        </pc:picChg>
      </pc:sldChg>
      <pc:sldMasterChg chg="add del addSldLayout delSldLayout">
        <pc:chgData name="Heidi Dawson" userId="1a404926b9280cc2" providerId="Windows Live" clId="Web-{3624F988-7B6C-4970-B97E-B0CBC5D2B98D}" dt="2023-08-15T16:04:48.720" v="12"/>
        <pc:sldMasterMkLst>
          <pc:docMk/>
          <pc:sldMasterMk cId="2460954070" sldId="2147483660"/>
        </pc:sldMasterMkLst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eidi Dawson" userId="1a404926b9280cc2" providerId="Windows Live" clId="Web-{3624F988-7B6C-4970-B97E-B0CBC5D2B98D}" dt="2023-08-15T16:04:48.720" v="1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Heidi Dawson" userId="1a404926b9280cc2" providerId="Windows Live" clId="Web-{3624F988-7B6C-4970-B97E-B0CBC5D2B98D}" dt="2023-08-15T16:04:48.720" v="12"/>
        <pc:sldMasterMkLst>
          <pc:docMk/>
          <pc:sldMasterMk cId="4214102464" sldId="2147483672"/>
        </pc:sldMasterMkLst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2266543804" sldId="2147483673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87793032" sldId="2147483674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394906960" sldId="2147483675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4101792462" sldId="2147483676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882464231" sldId="2147483677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21291991" sldId="2147483678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3907340415" sldId="2147483679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599358246" sldId="2147483680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2628312606" sldId="2147483681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4038779548" sldId="2147483682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4080823792" sldId="2147483683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2247974194" sldId="2147483684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490245395" sldId="2147483685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2138463271" sldId="2147483686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910777892" sldId="2147483687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37302770" sldId="2147483688"/>
          </pc:sldLayoutMkLst>
        </pc:sldLayoutChg>
        <pc:sldLayoutChg chg="add del mod replId">
          <pc:chgData name="Heidi Dawson" userId="1a404926b9280cc2" providerId="Windows Live" clId="Web-{3624F988-7B6C-4970-B97E-B0CBC5D2B98D}" dt="2023-08-15T16:04:48.720" v="12"/>
          <pc:sldLayoutMkLst>
            <pc:docMk/>
            <pc:sldMasterMk cId="4214102464" sldId="2147483672"/>
            <pc:sldLayoutMk cId="1884891332" sldId="2147483689"/>
          </pc:sldLayoutMkLst>
        </pc:sldLayoutChg>
      </pc:sldMasterChg>
      <pc:sldMasterChg chg="add del addSldLayout delSldLayout modSldLayout">
        <pc:chgData name="Heidi Dawson" userId="1a404926b9280cc2" providerId="Windows Live" clId="Web-{3624F988-7B6C-4970-B97E-B0CBC5D2B98D}" dt="2023-08-15T16:04:44.657" v="11"/>
        <pc:sldMasterMkLst>
          <pc:docMk/>
          <pc:sldMasterMk cId="3980559341" sldId="2147483690"/>
        </pc:sldMasterMkLst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224347095" sldId="2147483691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3718664940" sldId="2147483692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537608112" sldId="2147483693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788083042" sldId="2147483694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153759301" sldId="2147483695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4064113111" sldId="2147483696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2525080818" sldId="2147483697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69387683" sldId="2147483698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2546340421" sldId="2147483699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3667899316" sldId="2147483700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3521956364" sldId="2147483701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4219206464" sldId="2147483702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550097139" sldId="2147483703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39187120" sldId="2147483704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742074744" sldId="2147483705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861697373" sldId="2147483706"/>
          </pc:sldLayoutMkLst>
        </pc:sldLayoutChg>
        <pc:sldLayoutChg chg="add del mod replId">
          <pc:chgData name="Heidi Dawson" userId="1a404926b9280cc2" providerId="Windows Live" clId="Web-{3624F988-7B6C-4970-B97E-B0CBC5D2B98D}" dt="2023-08-15T16:04:44.657" v="11"/>
          <pc:sldLayoutMkLst>
            <pc:docMk/>
            <pc:sldMasterMk cId="3980559341" sldId="2147483690"/>
            <pc:sldLayoutMk cId="1502663887" sldId="2147483707"/>
          </pc:sldLayoutMkLst>
        </pc:sldLayoutChg>
      </pc:sldMasterChg>
    </pc:docChg>
  </pc:docChgLst>
  <pc:docChgLst>
    <pc:chgData name="Heidi Dawson" userId="1a404926b9280cc2" providerId="Windows Live" clId="Web-{F51D4C07-DDF4-4B61-BCA8-072F3746E7A6}"/>
    <pc:docChg chg="modSld addMainMaster delMainMaster">
      <pc:chgData name="Heidi Dawson" userId="1a404926b9280cc2" providerId="Windows Live" clId="Web-{F51D4C07-DDF4-4B61-BCA8-072F3746E7A6}" dt="2023-08-11T20:01:24.796" v="435" actId="20577"/>
      <pc:docMkLst>
        <pc:docMk/>
      </pc:docMkLst>
      <pc:sldChg chg="addSp delSp modSp mod setBg modClrScheme delDesignElem chgLayout">
        <pc:chgData name="Heidi Dawson" userId="1a404926b9280cc2" providerId="Windows Live" clId="Web-{F51D4C07-DDF4-4B61-BCA8-072F3746E7A6}" dt="2023-08-11T20:01:24.796" v="435" actId="20577"/>
        <pc:sldMkLst>
          <pc:docMk/>
          <pc:sldMk cId="109857222" sldId="256"/>
        </pc:sldMkLst>
        <pc:spChg chg="del">
          <ac:chgData name="Heidi Dawson" userId="1a404926b9280cc2" providerId="Windows Live" clId="Web-{F51D4C07-DDF4-4B61-BCA8-072F3746E7A6}" dt="2023-08-11T19:27:34.382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Heidi Dawson" userId="1a404926b9280cc2" providerId="Windows Live" clId="Web-{F51D4C07-DDF4-4B61-BCA8-072F3746E7A6}" dt="2023-08-11T19:27:34.382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Heidi Dawson" userId="1a404926b9280cc2" providerId="Windows Live" clId="Web-{F51D4C07-DDF4-4B61-BCA8-072F3746E7A6}" dt="2023-08-11T20:01:24.796" v="435" actId="20577"/>
          <ac:spMkLst>
            <pc:docMk/>
            <pc:sldMk cId="109857222" sldId="256"/>
            <ac:spMk id="5" creationId="{2FE23CD5-DFCD-BAC4-7A07-104FD8E59BDE}"/>
          </ac:spMkLst>
        </pc:spChg>
        <pc:spChg chg="add mod">
          <ac:chgData name="Heidi Dawson" userId="1a404926b9280cc2" providerId="Windows Live" clId="Web-{F51D4C07-DDF4-4B61-BCA8-072F3746E7A6}" dt="2023-08-11T19:54:53.676" v="357" actId="20577"/>
          <ac:spMkLst>
            <pc:docMk/>
            <pc:sldMk cId="109857222" sldId="256"/>
            <ac:spMk id="6" creationId="{A7E8A543-AB73-B012-914F-2C0A0D66BB31}"/>
          </ac:spMkLst>
        </pc:spChg>
        <pc:spChg chg="add mod">
          <ac:chgData name="Heidi Dawson" userId="1a404926b9280cc2" providerId="Windows Live" clId="Web-{F51D4C07-DDF4-4B61-BCA8-072F3746E7A6}" dt="2023-08-11T19:59:00.854" v="409" actId="1076"/>
          <ac:spMkLst>
            <pc:docMk/>
            <pc:sldMk cId="109857222" sldId="256"/>
            <ac:spMk id="7" creationId="{36E61BE2-5C2B-B1FF-BF8D-A29BF1F845D6}"/>
          </ac:spMkLst>
        </pc:spChg>
        <pc:spChg chg="add mod">
          <ac:chgData name="Heidi Dawson" userId="1a404926b9280cc2" providerId="Windows Live" clId="Web-{F51D4C07-DDF4-4B61-BCA8-072F3746E7A6}" dt="2023-08-11T19:58:32.838" v="405" actId="1076"/>
          <ac:spMkLst>
            <pc:docMk/>
            <pc:sldMk cId="109857222" sldId="256"/>
            <ac:spMk id="8" creationId="{FF3BB2C6-9226-48DA-ECB2-A7AE6B87EE7F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9" creationId="{AB8C311F-7253-4AED-9701-7FC0708C41C7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11" creationId="{E2384209-CB15-4CDF-9D31-C44FD9A3F20D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13" creationId="{2633B3B5-CC90-43F0-8714-D31D1F3F0209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15" creationId="{A8D57A06-A426-446D-B02C-A2DC6B62E45E}"/>
          </ac:spMkLst>
        </pc:spChg>
        <pc:spChg chg="add del">
          <ac:chgData name="Heidi Dawson" userId="1a404926b9280cc2" providerId="Windows Live" clId="Web-{F51D4C07-DDF4-4B61-BCA8-072F3746E7A6}" dt="2023-08-11T19:31:45.842" v="45"/>
          <ac:spMkLst>
            <pc:docMk/>
            <pc:sldMk cId="109857222" sldId="256"/>
            <ac:spMk id="20" creationId="{12609869-9E80-471B-A487-A53288E0E791}"/>
          </ac:spMkLst>
        </pc:spChg>
        <pc:spChg chg="add del">
          <ac:chgData name="Heidi Dawson" userId="1a404926b9280cc2" providerId="Windows Live" clId="Web-{F51D4C07-DDF4-4B61-BCA8-072F3746E7A6}" dt="2023-08-11T19:31:45.842" v="45"/>
          <ac:spMkLst>
            <pc:docMk/>
            <pc:sldMk cId="109857222" sldId="256"/>
            <ac:spMk id="22" creationId="{7004738A-9D34-43E8-97D2-CA0EED4F8BE0}"/>
          </ac:spMkLst>
        </pc:spChg>
        <pc:spChg chg="add del">
          <ac:chgData name="Heidi Dawson" userId="1a404926b9280cc2" providerId="Windows Live" clId="Web-{F51D4C07-DDF4-4B61-BCA8-072F3746E7A6}" dt="2023-08-11T19:31:45.842" v="45"/>
          <ac:spMkLst>
            <pc:docMk/>
            <pc:sldMk cId="109857222" sldId="256"/>
            <ac:spMk id="24" creationId="{B8B8D07F-F13E-443E-BA68-2D26672D76B9}"/>
          </ac:spMkLst>
        </pc:spChg>
        <pc:spChg chg="add del">
          <ac:chgData name="Heidi Dawson" userId="1a404926b9280cc2" providerId="Windows Live" clId="Web-{F51D4C07-DDF4-4B61-BCA8-072F3746E7A6}" dt="2023-08-11T19:31:45.842" v="45"/>
          <ac:spMkLst>
            <pc:docMk/>
            <pc:sldMk cId="109857222" sldId="256"/>
            <ac:spMk id="26" creationId="{2813A4FA-24A5-41ED-A534-3807D1B2F344}"/>
          </ac:spMkLst>
        </pc:spChg>
        <pc:spChg chg="add del">
          <ac:chgData name="Heidi Dawson" userId="1a404926b9280cc2" providerId="Windows Live" clId="Web-{F51D4C07-DDF4-4B61-BCA8-072F3746E7A6}" dt="2023-08-11T19:31:45.842" v="45"/>
          <ac:spMkLst>
            <pc:docMk/>
            <pc:sldMk cId="109857222" sldId="256"/>
            <ac:spMk id="28" creationId="{C3944F27-CA70-4E84-A51A-E6BF89558979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30" creationId="{E8A8EAB8-D2FF-444D-B34B-7D32F106AD0E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31" creationId="{9DD005C1-8C51-42D6-9BEE-B9B83849743D}"/>
          </ac:spMkLst>
        </pc:spChg>
        <pc:spChg chg="add del">
          <ac:chgData name="Heidi Dawson" userId="1a404926b9280cc2" providerId="Windows Live" clId="Web-{F51D4C07-DDF4-4B61-BCA8-072F3746E7A6}" dt="2023-08-11T19:31:51.326" v="47"/>
          <ac:spMkLst>
            <pc:docMk/>
            <pc:sldMk cId="109857222" sldId="256"/>
            <ac:spMk id="32" creationId="{C61F2F60-14E3-4196-B7CE-175E46F04481}"/>
          </ac:spMkLst>
        </pc:spChg>
        <pc:picChg chg="add del mod ord">
          <ac:chgData name="Heidi Dawson" userId="1a404926b9280cc2" providerId="Windows Live" clId="Web-{F51D4C07-DDF4-4B61-BCA8-072F3746E7A6}" dt="2023-08-11T19:58:25.916" v="403"/>
          <ac:picMkLst>
            <pc:docMk/>
            <pc:sldMk cId="109857222" sldId="256"/>
            <ac:picMk id="4" creationId="{489EE3B3-13EE-5C48-CC05-BDF81E9221F2}"/>
          </ac:picMkLst>
        </pc:picChg>
        <pc:picChg chg="add mod">
          <ac:chgData name="Heidi Dawson" userId="1a404926b9280cc2" providerId="Windows Live" clId="Web-{F51D4C07-DDF4-4B61-BCA8-072F3746E7A6}" dt="2023-08-11T20:00:50.451" v="421" actId="1076"/>
          <ac:picMkLst>
            <pc:docMk/>
            <pc:sldMk cId="109857222" sldId="256"/>
            <ac:picMk id="10" creationId="{1E218551-5004-74E4-DA2F-EC53586F8120}"/>
          </ac:picMkLst>
        </pc:picChg>
        <pc:picChg chg="add mod ord">
          <ac:chgData name="Heidi Dawson" userId="1a404926b9280cc2" providerId="Windows Live" clId="Web-{F51D4C07-DDF4-4B61-BCA8-072F3746E7A6}" dt="2023-08-11T20:00:32.872" v="418" actId="1076"/>
          <ac:picMkLst>
            <pc:docMk/>
            <pc:sldMk cId="109857222" sldId="256"/>
            <ac:picMk id="12" creationId="{7E93D5EC-7A90-BE3E-69B1-3824B0F131B4}"/>
          </ac:picMkLst>
        </pc:picChg>
        <pc:picChg chg="add mod">
          <ac:chgData name="Heidi Dawson" userId="1a404926b9280cc2" providerId="Windows Live" clId="Web-{F51D4C07-DDF4-4B61-BCA8-072F3746E7A6}" dt="2023-08-11T20:00:06.997" v="415" actId="1076"/>
          <ac:picMkLst>
            <pc:docMk/>
            <pc:sldMk cId="109857222" sldId="256"/>
            <ac:picMk id="14" creationId="{A919BE1E-DA5A-81FA-0C3C-2C420937926C}"/>
          </ac:picMkLst>
        </pc:picChg>
        <pc:picChg chg="add mod">
          <ac:chgData name="Heidi Dawson" userId="1a404926b9280cc2" providerId="Windows Live" clId="Web-{F51D4C07-DDF4-4B61-BCA8-072F3746E7A6}" dt="2023-08-11T20:00:40.248" v="420" actId="1076"/>
          <ac:picMkLst>
            <pc:docMk/>
            <pc:sldMk cId="109857222" sldId="256"/>
            <ac:picMk id="16" creationId="{18F07BAE-F5D1-4026-37A6-0AE77B8A5A7F}"/>
          </ac:picMkLst>
        </pc:picChg>
        <pc:picChg chg="add del mod">
          <ac:chgData name="Heidi Dawson" userId="1a404926b9280cc2" providerId="Windows Live" clId="Web-{F51D4C07-DDF4-4B61-BCA8-072F3746E7A6}" dt="2023-08-11T19:57:47.665" v="397"/>
          <ac:picMkLst>
            <pc:docMk/>
            <pc:sldMk cId="109857222" sldId="256"/>
            <ac:picMk id="17" creationId="{D97E84C9-A320-8F52-C305-1F866A88DFBA}"/>
          </ac:picMkLst>
        </pc:picChg>
        <pc:picChg chg="add mod">
          <ac:chgData name="Heidi Dawson" userId="1a404926b9280cc2" providerId="Windows Live" clId="Web-{F51D4C07-DDF4-4B61-BCA8-072F3746E7A6}" dt="2023-08-11T20:00:36.466" v="419" actId="1076"/>
          <ac:picMkLst>
            <pc:docMk/>
            <pc:sldMk cId="109857222" sldId="256"/>
            <ac:picMk id="18" creationId="{D8439E11-5919-BFB4-DC7A-E1508C9CB169}"/>
          </ac:picMkLst>
        </pc:picChg>
      </pc:sldChg>
      <pc:sldMasterChg chg="add del addSldLayout delSldLayout">
        <pc:chgData name="Heidi Dawson" userId="1a404926b9280cc2" providerId="Windows Live" clId="Web-{F51D4C07-DDF4-4B61-BCA8-072F3746E7A6}" dt="2023-08-11T19:29:26.244" v="7"/>
        <pc:sldMasterMkLst>
          <pc:docMk/>
          <pc:sldMasterMk cId="2460954070" sldId="2147483660"/>
        </pc:sldMasterMkLst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eidi Dawson" userId="1a404926b9280cc2" providerId="Windows Live" clId="Web-{F51D4C07-DDF4-4B61-BCA8-072F3746E7A6}" dt="2023-08-11T19:29:26.244" v="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Heidi Dawson" userId="1a404926b9280cc2" providerId="Windows Live" clId="Web-{F51D4C07-DDF4-4B61-BCA8-072F3746E7A6}" dt="2023-08-11T19:29:26.244" v="7"/>
        <pc:sldMasterMkLst>
          <pc:docMk/>
          <pc:sldMasterMk cId="3289427397" sldId="2147483672"/>
        </pc:sldMasterMkLst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3310412588" sldId="2147483673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1758746803" sldId="2147483674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2152804806" sldId="2147483675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1672183488" sldId="2147483676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1618878295" sldId="2147483677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629258909" sldId="2147483678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1281746291" sldId="2147483679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3094968346" sldId="2147483680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547379543" sldId="2147483681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2993054629" sldId="2147483682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2438745722" sldId="2147483683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3408136259" sldId="2147483684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3333854804" sldId="2147483685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4164626649" sldId="2147483686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3818359137" sldId="2147483687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3418537892" sldId="2147483688"/>
          </pc:sldLayoutMkLst>
        </pc:sldLayoutChg>
        <pc:sldLayoutChg chg="add del mod replId">
          <pc:chgData name="Heidi Dawson" userId="1a404926b9280cc2" providerId="Windows Live" clId="Web-{F51D4C07-DDF4-4B61-BCA8-072F3746E7A6}" dt="2023-08-11T19:29:26.244" v="7"/>
          <pc:sldLayoutMkLst>
            <pc:docMk/>
            <pc:sldMasterMk cId="3289427397" sldId="2147483672"/>
            <pc:sldLayoutMk cId="431656186" sldId="2147483689"/>
          </pc:sldLayoutMkLst>
        </pc:sldLayoutChg>
      </pc:sldMasterChg>
    </pc:docChg>
  </pc:docChgLst>
  <pc:docChgLst>
    <pc:chgData name="Heidi Dawson" userId="1a404926b9280cc2" providerId="Windows Live" clId="Web-{0FAA59EC-C89B-4FB6-A8D5-9A5A7CBA97E6}"/>
    <pc:docChg chg="modSld addMainMaster delMainMaster">
      <pc:chgData name="Heidi Dawson" userId="1a404926b9280cc2" providerId="Windows Live" clId="Web-{0FAA59EC-C89B-4FB6-A8D5-9A5A7CBA97E6}" dt="2023-10-14T11:06:45.065" v="102" actId="1076"/>
      <pc:docMkLst>
        <pc:docMk/>
      </pc:docMkLst>
      <pc:sldChg chg="addSp delSp modSp mod setBg modClrScheme delDesignElem chgLayout">
        <pc:chgData name="Heidi Dawson" userId="1a404926b9280cc2" providerId="Windows Live" clId="Web-{0FAA59EC-C89B-4FB6-A8D5-9A5A7CBA97E6}" dt="2023-10-14T11:06:45.065" v="102" actId="1076"/>
        <pc:sldMkLst>
          <pc:docMk/>
          <pc:sldMk cId="109857222" sldId="256"/>
        </pc:sldMkLst>
        <pc:spChg chg="mod">
          <ac:chgData name="Heidi Dawson" userId="1a404926b9280cc2" providerId="Windows Live" clId="Web-{0FAA59EC-C89B-4FB6-A8D5-9A5A7CBA97E6}" dt="2023-10-14T10:47:41.754" v="51" actId="1076"/>
          <ac:spMkLst>
            <pc:docMk/>
            <pc:sldMk cId="109857222" sldId="256"/>
            <ac:spMk id="5" creationId="{2FE23CD5-DFCD-BAC4-7A07-104FD8E59BDE}"/>
          </ac:spMkLst>
        </pc:spChg>
        <pc:spChg chg="mod">
          <ac:chgData name="Heidi Dawson" userId="1a404926b9280cc2" providerId="Windows Live" clId="Web-{0FAA59EC-C89B-4FB6-A8D5-9A5A7CBA97E6}" dt="2023-10-14T10:53:26.372" v="85" actId="20577"/>
          <ac:spMkLst>
            <pc:docMk/>
            <pc:sldMk cId="109857222" sldId="256"/>
            <ac:spMk id="6" creationId="{A7E8A543-AB73-B012-914F-2C0A0D66BB31}"/>
          </ac:spMkLst>
        </pc:spChg>
        <pc:spChg chg="mod">
          <ac:chgData name="Heidi Dawson" userId="1a404926b9280cc2" providerId="Windows Live" clId="Web-{0FAA59EC-C89B-4FB6-A8D5-9A5A7CBA97E6}" dt="2023-10-14T10:53:01.199" v="83" actId="1076"/>
          <ac:spMkLst>
            <pc:docMk/>
            <pc:sldMk cId="109857222" sldId="256"/>
            <ac:spMk id="7" creationId="{36E61BE2-5C2B-B1FF-BF8D-A29BF1F845D6}"/>
          </ac:spMkLst>
        </pc:spChg>
        <pc:spChg chg="del mod">
          <ac:chgData name="Heidi Dawson" userId="1a404926b9280cc2" providerId="Windows Live" clId="Web-{0FAA59EC-C89B-4FB6-A8D5-9A5A7CBA97E6}" dt="2023-10-14T10:51:30.728" v="74"/>
          <ac:spMkLst>
            <pc:docMk/>
            <pc:sldMk cId="109857222" sldId="256"/>
            <ac:spMk id="8" creationId="{FF3BB2C6-9226-48DA-ECB2-A7AE6B87EE7F}"/>
          </ac:spMkLst>
        </pc:spChg>
        <pc:spChg chg="del">
          <ac:chgData name="Heidi Dawson" userId="1a404926b9280cc2" providerId="Windows Live" clId="Web-{0FAA59EC-C89B-4FB6-A8D5-9A5A7CBA97E6}" dt="2023-10-14T10:39:41.101" v="0"/>
          <ac:spMkLst>
            <pc:docMk/>
            <pc:sldMk cId="109857222" sldId="256"/>
            <ac:spMk id="9" creationId="{AB8C311F-7253-4AED-9701-7FC0708C41C7}"/>
          </ac:spMkLst>
        </pc:spChg>
        <pc:spChg chg="del">
          <ac:chgData name="Heidi Dawson" userId="1a404926b9280cc2" providerId="Windows Live" clId="Web-{0FAA59EC-C89B-4FB6-A8D5-9A5A7CBA97E6}" dt="2023-10-14T10:39:41.101" v="0"/>
          <ac:spMkLst>
            <pc:docMk/>
            <pc:sldMk cId="109857222" sldId="256"/>
            <ac:spMk id="11" creationId="{E2384209-CB15-4CDF-9D31-C44FD9A3F20D}"/>
          </ac:spMkLst>
        </pc:spChg>
        <pc:spChg chg="del">
          <ac:chgData name="Heidi Dawson" userId="1a404926b9280cc2" providerId="Windows Live" clId="Web-{0FAA59EC-C89B-4FB6-A8D5-9A5A7CBA97E6}" dt="2023-10-14T10:39:41.101" v="0"/>
          <ac:spMkLst>
            <pc:docMk/>
            <pc:sldMk cId="109857222" sldId="256"/>
            <ac:spMk id="13" creationId="{2633B3B5-CC90-43F0-8714-D31D1F3F0209}"/>
          </ac:spMkLst>
        </pc:spChg>
        <pc:spChg chg="del">
          <ac:chgData name="Heidi Dawson" userId="1a404926b9280cc2" providerId="Windows Live" clId="Web-{0FAA59EC-C89B-4FB6-A8D5-9A5A7CBA97E6}" dt="2023-10-14T10:39:41.101" v="0"/>
          <ac:spMkLst>
            <pc:docMk/>
            <pc:sldMk cId="109857222" sldId="256"/>
            <ac:spMk id="15" creationId="{A8D57A06-A426-446D-B02C-A2DC6B62E45E}"/>
          </ac:spMkLst>
        </pc:spChg>
        <pc:picChg chg="add mod">
          <ac:chgData name="Heidi Dawson" userId="1a404926b9280cc2" providerId="Windows Live" clId="Web-{0FAA59EC-C89B-4FB6-A8D5-9A5A7CBA97E6}" dt="2023-10-14T10:51:59.917" v="76" actId="1076"/>
          <ac:picMkLst>
            <pc:docMk/>
            <pc:sldMk cId="109857222" sldId="256"/>
            <ac:picMk id="3" creationId="{1AFF8BD6-FD8B-4C53-852A-0896D1EFB0BC}"/>
          </ac:picMkLst>
        </pc:picChg>
        <pc:picChg chg="add mod modCrop">
          <ac:chgData name="Heidi Dawson" userId="1a404926b9280cc2" providerId="Windows Live" clId="Web-{0FAA59EC-C89B-4FB6-A8D5-9A5A7CBA97E6}" dt="2023-10-14T11:04:54.468" v="94" actId="1076"/>
          <ac:picMkLst>
            <pc:docMk/>
            <pc:sldMk cId="109857222" sldId="256"/>
            <ac:picMk id="4" creationId="{E7CD9AB6-2021-3927-5BDA-126C3E83F50B}"/>
          </ac:picMkLst>
        </pc:picChg>
        <pc:picChg chg="mod">
          <ac:chgData name="Heidi Dawson" userId="1a404926b9280cc2" providerId="Windows Live" clId="Web-{0FAA59EC-C89B-4FB6-A8D5-9A5A7CBA97E6}" dt="2023-10-14T10:50:41.618" v="71" actId="1076"/>
          <ac:picMkLst>
            <pc:docMk/>
            <pc:sldMk cId="109857222" sldId="256"/>
            <ac:picMk id="10" creationId="{1E218551-5004-74E4-DA2F-EC53586F8120}"/>
          </ac:picMkLst>
        </pc:picChg>
        <pc:picChg chg="mod">
          <ac:chgData name="Heidi Dawson" userId="1a404926b9280cc2" providerId="Windows Live" clId="Web-{0FAA59EC-C89B-4FB6-A8D5-9A5A7CBA97E6}" dt="2023-10-14T11:06:28.767" v="100" actId="1076"/>
          <ac:picMkLst>
            <pc:docMk/>
            <pc:sldMk cId="109857222" sldId="256"/>
            <ac:picMk id="12" creationId="{7E93D5EC-7A90-BE3E-69B1-3824B0F131B4}"/>
          </ac:picMkLst>
        </pc:picChg>
        <pc:picChg chg="del mod">
          <ac:chgData name="Heidi Dawson" userId="1a404926b9280cc2" providerId="Windows Live" clId="Web-{0FAA59EC-C89B-4FB6-A8D5-9A5A7CBA97E6}" dt="2023-10-14T11:06:04.329" v="97"/>
          <ac:picMkLst>
            <pc:docMk/>
            <pc:sldMk cId="109857222" sldId="256"/>
            <ac:picMk id="14" creationId="{A919BE1E-DA5A-81FA-0C3C-2C420937926C}"/>
          </ac:picMkLst>
        </pc:picChg>
        <pc:picChg chg="mod">
          <ac:chgData name="Heidi Dawson" userId="1a404926b9280cc2" providerId="Windows Live" clId="Web-{0FAA59EC-C89B-4FB6-A8D5-9A5A7CBA97E6}" dt="2023-10-14T10:52:31.949" v="80" actId="1076"/>
          <ac:picMkLst>
            <pc:docMk/>
            <pc:sldMk cId="109857222" sldId="256"/>
            <ac:picMk id="16" creationId="{18F07BAE-F5D1-4026-37A6-0AE77B8A5A7F}"/>
          </ac:picMkLst>
        </pc:picChg>
        <pc:picChg chg="add mod">
          <ac:chgData name="Heidi Dawson" userId="1a404926b9280cc2" providerId="Windows Live" clId="Web-{0FAA59EC-C89B-4FB6-A8D5-9A5A7CBA97E6}" dt="2023-10-14T11:06:45.065" v="102" actId="1076"/>
          <ac:picMkLst>
            <pc:docMk/>
            <pc:sldMk cId="109857222" sldId="256"/>
            <ac:picMk id="17" creationId="{20D3DD81-FDC7-D76A-53DE-160BE3E9D09D}"/>
          </ac:picMkLst>
        </pc:picChg>
        <pc:picChg chg="del">
          <ac:chgData name="Heidi Dawson" userId="1a404926b9280cc2" providerId="Windows Live" clId="Web-{0FAA59EC-C89B-4FB6-A8D5-9A5A7CBA97E6}" dt="2023-10-14T10:40:32.821" v="5"/>
          <ac:picMkLst>
            <pc:docMk/>
            <pc:sldMk cId="109857222" sldId="256"/>
            <ac:picMk id="18" creationId="{D8439E11-5919-BFB4-DC7A-E1508C9CB169}"/>
          </ac:picMkLst>
        </pc:picChg>
      </pc:sldChg>
      <pc:sldMasterChg chg="del delSldLayout">
        <pc:chgData name="Heidi Dawson" userId="1a404926b9280cc2" providerId="Windows Live" clId="Web-{0FAA59EC-C89B-4FB6-A8D5-9A5A7CBA97E6}" dt="2023-10-14T10:39:41.101" v="0"/>
        <pc:sldMasterMkLst>
          <pc:docMk/>
          <pc:sldMasterMk cId="2460954070" sldId="2147483660"/>
        </pc:sldMasterMkLst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Heidi Dawson" userId="1a404926b9280cc2" providerId="Windows Live" clId="Web-{0FAA59EC-C89B-4FB6-A8D5-9A5A7CBA97E6}" dt="2023-10-14T10:39:41.10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Heidi Dawson" userId="1a404926b9280cc2" providerId="Windows Live" clId="Web-{0FAA59EC-C89B-4FB6-A8D5-9A5A7CBA97E6}" dt="2023-10-14T10:39:44.491" v="1"/>
        <pc:sldMasterMkLst>
          <pc:docMk/>
          <pc:sldMasterMk cId="3338325557" sldId="2147483672"/>
        </pc:sldMasterMkLst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3407730631" sldId="2147483673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3535291678" sldId="2147483674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2837529000" sldId="2147483675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1308822887" sldId="2147483676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3839092410" sldId="2147483677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3817589747" sldId="2147483678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1912255242" sldId="2147483679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1192571597" sldId="2147483680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1711197459" sldId="2147483681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3776000492" sldId="2147483682"/>
          </pc:sldLayoutMkLst>
        </pc:sldLayoutChg>
        <pc:sldLayoutChg chg="add del mod replId">
          <pc:chgData name="Heidi Dawson" userId="1a404926b9280cc2" providerId="Windows Live" clId="Web-{0FAA59EC-C89B-4FB6-A8D5-9A5A7CBA97E6}" dt="2023-10-14T10:39:44.491" v="1"/>
          <pc:sldLayoutMkLst>
            <pc:docMk/>
            <pc:sldMasterMk cId="3338325557" sldId="2147483672"/>
            <pc:sldLayoutMk cId="4124769958" sldId="2147483683"/>
          </pc:sldLayoutMkLst>
        </pc:sldLayoutChg>
      </pc:sldMasterChg>
      <pc:sldMasterChg chg="add del addSldLayout delSldLayout modSldLayout">
        <pc:chgData name="Heidi Dawson" userId="1a404926b9280cc2" providerId="Windows Live" clId="Web-{0FAA59EC-C89B-4FB6-A8D5-9A5A7CBA97E6}" dt="2023-10-14T10:39:52.851" v="2"/>
        <pc:sldMasterMkLst>
          <pc:docMk/>
          <pc:sldMasterMk cId="2801621607" sldId="2147483684"/>
        </pc:sldMasterMkLst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2054351445" sldId="2147483685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630616682" sldId="2147483686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73293971" sldId="2147483687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1068429197" sldId="2147483688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28236407" sldId="2147483689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2700403675" sldId="2147483690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2662104508" sldId="2147483691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345173574" sldId="2147483692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71687920" sldId="2147483693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955749639" sldId="2147483694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1218358274" sldId="2147483695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866911951" sldId="2147483696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360863679" sldId="2147483697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723359089" sldId="2147483698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428546119" sldId="2147483699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2245101354" sldId="2147483700"/>
          </pc:sldLayoutMkLst>
        </pc:sldLayoutChg>
        <pc:sldLayoutChg chg="add del mod replId">
          <pc:chgData name="Heidi Dawson" userId="1a404926b9280cc2" providerId="Windows Live" clId="Web-{0FAA59EC-C89B-4FB6-A8D5-9A5A7CBA97E6}" dt="2023-10-14T10:39:52.851" v="2"/>
          <pc:sldLayoutMkLst>
            <pc:docMk/>
            <pc:sldMasterMk cId="2801621607" sldId="2147483684"/>
            <pc:sldLayoutMk cId="349958769" sldId="2147483701"/>
          </pc:sldLayoutMkLst>
        </pc:sldLayoutChg>
      </pc:sldMasterChg>
      <pc:sldMasterChg chg="add del addSldLayout delSldLayout modSldLayout">
        <pc:chgData name="Heidi Dawson" userId="1a404926b9280cc2" providerId="Windows Live" clId="Web-{0FAA59EC-C89B-4FB6-A8D5-9A5A7CBA97E6}" dt="2023-10-14T10:39:59.914" v="3"/>
        <pc:sldMasterMkLst>
          <pc:docMk/>
          <pc:sldMasterMk cId="1448042504" sldId="2147483702"/>
        </pc:sldMasterMkLst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889949233" sldId="2147483703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1734559983" sldId="2147483704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706662258" sldId="2147483705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1740762502" sldId="2147483706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1612451386" sldId="2147483707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884002476" sldId="2147483708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474109845" sldId="2147483709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3833054991" sldId="2147483710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1445694481" sldId="2147483711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3228297373" sldId="2147483712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084977927" sldId="2147483713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098968045" sldId="2147483714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3666132558" sldId="2147483715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573596894" sldId="2147483716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097207790" sldId="2147483717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851880014" sldId="2147483718"/>
          </pc:sldLayoutMkLst>
        </pc:sldLayoutChg>
        <pc:sldLayoutChg chg="add del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1448042504" sldId="2147483702"/>
            <pc:sldLayoutMk cId="2494102154" sldId="2147483719"/>
          </pc:sldLayoutMkLst>
        </pc:sldLayoutChg>
      </pc:sldMasterChg>
      <pc:sldMasterChg chg="add addSldLayout modSldLayout">
        <pc:chgData name="Heidi Dawson" userId="1a404926b9280cc2" providerId="Windows Live" clId="Web-{0FAA59EC-C89B-4FB6-A8D5-9A5A7CBA97E6}" dt="2023-10-14T10:39:59.914" v="3"/>
        <pc:sldMasterMkLst>
          <pc:docMk/>
          <pc:sldMasterMk cId="26884035" sldId="2147483720"/>
        </pc:sldMasterMkLst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1331742089" sldId="2147483721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4204330789" sldId="2147483722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18243588" sldId="2147483723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1698893318" sldId="2147483724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1397388501" sldId="2147483725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41985563" sldId="2147483726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1855124263" sldId="2147483727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596206028" sldId="2147483728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165681611" sldId="2147483729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773110715" sldId="2147483730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125450608" sldId="2147483731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618841870" sldId="2147483732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334057850" sldId="2147483733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679163989" sldId="2147483734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725975425" sldId="2147483735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2979419480" sldId="2147483736"/>
          </pc:sldLayoutMkLst>
        </pc:sldLayoutChg>
        <pc:sldLayoutChg chg="add mod replId">
          <pc:chgData name="Heidi Dawson" userId="1a404926b9280cc2" providerId="Windows Live" clId="Web-{0FAA59EC-C89B-4FB6-A8D5-9A5A7CBA97E6}" dt="2023-10-14T10:39:59.914" v="3"/>
          <pc:sldLayoutMkLst>
            <pc:docMk/>
            <pc:sldMasterMk cId="26884035" sldId="2147483720"/>
            <pc:sldLayoutMk cId="3935248707" sldId="2147483737"/>
          </pc:sldLayoutMkLst>
        </pc:sldLayoutChg>
      </pc:sldMasterChg>
    </pc:docChg>
  </pc:docChgLst>
  <pc:docChgLst>
    <pc:chgData name="Heidi Dawson" userId="1a404926b9280cc2" providerId="Windows Live" clId="Web-{8DC477E0-8361-4F9F-AAD2-C18E8F191D63}"/>
    <pc:docChg chg="modSld">
      <pc:chgData name="Heidi Dawson" userId="1a404926b9280cc2" providerId="Windows Live" clId="Web-{8DC477E0-8361-4F9F-AAD2-C18E8F191D63}" dt="2023-10-14T11:48:38.396" v="82" actId="20577"/>
      <pc:docMkLst>
        <pc:docMk/>
      </pc:docMkLst>
      <pc:sldChg chg="addSp delSp modSp mod setBg">
        <pc:chgData name="Heidi Dawson" userId="1a404926b9280cc2" providerId="Windows Live" clId="Web-{8DC477E0-8361-4F9F-AAD2-C18E8F191D63}" dt="2023-10-14T11:48:38.396" v="82" actId="20577"/>
        <pc:sldMkLst>
          <pc:docMk/>
          <pc:sldMk cId="109857222" sldId="256"/>
        </pc:sldMkLst>
        <pc:spChg chg="del">
          <ac:chgData name="Heidi Dawson" userId="1a404926b9280cc2" providerId="Windows Live" clId="Web-{8DC477E0-8361-4F9F-AAD2-C18E8F191D63}" dt="2023-10-14T11:21:38.104" v="22"/>
          <ac:spMkLst>
            <pc:docMk/>
            <pc:sldMk cId="109857222" sldId="256"/>
            <ac:spMk id="2" creationId="{DCB84FC4-5ABE-5AFE-DE17-FA31EADF223D}"/>
          </ac:spMkLst>
        </pc:spChg>
        <pc:spChg chg="mod">
          <ac:chgData name="Heidi Dawson" userId="1a404926b9280cc2" providerId="Windows Live" clId="Web-{8DC477E0-8361-4F9F-AAD2-C18E8F191D63}" dt="2023-10-14T11:48:30.084" v="81" actId="20577"/>
          <ac:spMkLst>
            <pc:docMk/>
            <pc:sldMk cId="109857222" sldId="256"/>
            <ac:spMk id="5" creationId="{2FE23CD5-DFCD-BAC4-7A07-104FD8E59BDE}"/>
          </ac:spMkLst>
        </pc:spChg>
        <pc:spChg chg="mod">
          <ac:chgData name="Heidi Dawson" userId="1a404926b9280cc2" providerId="Windows Live" clId="Web-{8DC477E0-8361-4F9F-AAD2-C18E8F191D63}" dt="2023-10-14T11:48:38.396" v="82" actId="20577"/>
          <ac:spMkLst>
            <pc:docMk/>
            <pc:sldMk cId="109857222" sldId="256"/>
            <ac:spMk id="6" creationId="{A7E8A543-AB73-B012-914F-2C0A0D66BB31}"/>
          </ac:spMkLst>
        </pc:spChg>
        <pc:spChg chg="mod">
          <ac:chgData name="Heidi Dawson" userId="1a404926b9280cc2" providerId="Windows Live" clId="Web-{8DC477E0-8361-4F9F-AAD2-C18E8F191D63}" dt="2023-10-14T11:34:51.375" v="61" actId="1076"/>
          <ac:spMkLst>
            <pc:docMk/>
            <pc:sldMk cId="109857222" sldId="256"/>
            <ac:spMk id="7" creationId="{36E61BE2-5C2B-B1FF-BF8D-A29BF1F845D6}"/>
          </ac:spMkLst>
        </pc:spChg>
        <pc:picChg chg="del mod">
          <ac:chgData name="Heidi Dawson" userId="1a404926b9280cc2" providerId="Windows Live" clId="Web-{8DC477E0-8361-4F9F-AAD2-C18E8F191D63}" dt="2023-10-14T11:22:37.230" v="37"/>
          <ac:picMkLst>
            <pc:docMk/>
            <pc:sldMk cId="109857222" sldId="256"/>
            <ac:picMk id="3" creationId="{1AFF8BD6-FD8B-4C53-852A-0896D1EFB0BC}"/>
          </ac:picMkLst>
        </pc:picChg>
        <pc:picChg chg="mod">
          <ac:chgData name="Heidi Dawson" userId="1a404926b9280cc2" providerId="Windows Live" clId="Web-{8DC477E0-8361-4F9F-AAD2-C18E8F191D63}" dt="2023-10-14T11:11:47.510" v="4" actId="1076"/>
          <ac:picMkLst>
            <pc:docMk/>
            <pc:sldMk cId="109857222" sldId="256"/>
            <ac:picMk id="4" creationId="{E7CD9AB6-2021-3927-5BDA-126C3E83F50B}"/>
          </ac:picMkLst>
        </pc:picChg>
        <pc:picChg chg="add mod">
          <ac:chgData name="Heidi Dawson" userId="1a404926b9280cc2" providerId="Windows Live" clId="Web-{8DC477E0-8361-4F9F-AAD2-C18E8F191D63}" dt="2023-10-14T11:35:49.454" v="66" actId="1076"/>
          <ac:picMkLst>
            <pc:docMk/>
            <pc:sldMk cId="109857222" sldId="256"/>
            <ac:picMk id="8" creationId="{52A98B11-7BE3-C87C-3B7E-74881080F61C}"/>
          </ac:picMkLst>
        </pc:picChg>
        <pc:picChg chg="add del mod">
          <ac:chgData name="Heidi Dawson" userId="1a404926b9280cc2" providerId="Windows Live" clId="Web-{8DC477E0-8361-4F9F-AAD2-C18E8F191D63}" dt="2023-10-14T11:30:47.993" v="39"/>
          <ac:picMkLst>
            <pc:docMk/>
            <pc:sldMk cId="109857222" sldId="256"/>
            <ac:picMk id="9" creationId="{0F5D348F-E4D2-9E37-1746-70D419FEB4C8}"/>
          </ac:picMkLst>
        </pc:picChg>
        <pc:picChg chg="mod">
          <ac:chgData name="Heidi Dawson" userId="1a404926b9280cc2" providerId="Windows Live" clId="Web-{8DC477E0-8361-4F9F-AAD2-C18E8F191D63}" dt="2023-10-14T11:38:02.552" v="68"/>
          <ac:picMkLst>
            <pc:docMk/>
            <pc:sldMk cId="109857222" sldId="256"/>
            <ac:picMk id="10" creationId="{1E218551-5004-74E4-DA2F-EC53586F8120}"/>
          </ac:picMkLst>
        </pc:picChg>
        <pc:picChg chg="add del mod modCrop">
          <ac:chgData name="Heidi Dawson" userId="1a404926b9280cc2" providerId="Windows Live" clId="Web-{8DC477E0-8361-4F9F-AAD2-C18E8F191D63}" dt="2023-10-14T11:34:38.765" v="57"/>
          <ac:picMkLst>
            <pc:docMk/>
            <pc:sldMk cId="109857222" sldId="256"/>
            <ac:picMk id="11" creationId="{80464A01-B95C-6723-83DC-632F20F74AEB}"/>
          </ac:picMkLst>
        </pc:picChg>
        <pc:picChg chg="mod">
          <ac:chgData name="Heidi Dawson" userId="1a404926b9280cc2" providerId="Windows Live" clId="Web-{8DC477E0-8361-4F9F-AAD2-C18E8F191D63}" dt="2023-10-14T11:41:10.275" v="76" actId="14100"/>
          <ac:picMkLst>
            <pc:docMk/>
            <pc:sldMk cId="109857222" sldId="256"/>
            <ac:picMk id="12" creationId="{7E93D5EC-7A90-BE3E-69B1-3824B0F131B4}"/>
          </ac:picMkLst>
        </pc:picChg>
        <pc:picChg chg="add del mod">
          <ac:chgData name="Heidi Dawson" userId="1a404926b9280cc2" providerId="Windows Live" clId="Web-{8DC477E0-8361-4F9F-AAD2-C18E8F191D63}" dt="2023-10-14T11:34:26.234" v="56"/>
          <ac:picMkLst>
            <pc:docMk/>
            <pc:sldMk cId="109857222" sldId="256"/>
            <ac:picMk id="13" creationId="{3148C710-C539-30C3-FA49-D8A5E1F7BBE8}"/>
          </ac:picMkLst>
        </pc:picChg>
        <pc:picChg chg="mod">
          <ac:chgData name="Heidi Dawson" userId="1a404926b9280cc2" providerId="Windows Live" clId="Web-{8DC477E0-8361-4F9F-AAD2-C18E8F191D63}" dt="2023-10-14T11:41:18.526" v="78" actId="1076"/>
          <ac:picMkLst>
            <pc:docMk/>
            <pc:sldMk cId="109857222" sldId="256"/>
            <ac:picMk id="16" creationId="{18F07BAE-F5D1-4026-37A6-0AE77B8A5A7F}"/>
          </ac:picMkLst>
        </pc:picChg>
        <pc:picChg chg="del">
          <ac:chgData name="Heidi Dawson" userId="1a404926b9280cc2" providerId="Windows Live" clId="Web-{8DC477E0-8361-4F9F-AAD2-C18E8F191D63}" dt="2023-10-14T11:09:39.538" v="0"/>
          <ac:picMkLst>
            <pc:docMk/>
            <pc:sldMk cId="109857222" sldId="256"/>
            <ac:picMk id="17" creationId="{20D3DD81-FDC7-D76A-53DE-160BE3E9D09D}"/>
          </ac:picMkLst>
        </pc:picChg>
      </pc:sldChg>
    </pc:docChg>
  </pc:docChgLst>
  <pc:docChgLst>
    <pc:chgData name="Heidi Dawson" userId="1a404926b9280cc2" providerId="LiveId" clId="{C72C1F7C-B919-3142-BD74-3A1C05FA3C8B}"/>
    <pc:docChg chg="modSld">
      <pc:chgData name="Heidi Dawson" userId="1a404926b9280cc2" providerId="LiveId" clId="{C72C1F7C-B919-3142-BD74-3A1C05FA3C8B}" dt="2023-10-11T21:31:42.464" v="0" actId="139"/>
      <pc:docMkLst>
        <pc:docMk/>
      </pc:docMkLst>
      <pc:sldChg chg="addSp">
        <pc:chgData name="Heidi Dawson" userId="1a404926b9280cc2" providerId="LiveId" clId="{C72C1F7C-B919-3142-BD74-3A1C05FA3C8B}" dt="2023-10-11T21:31:42.464" v="0" actId="139"/>
        <pc:sldMkLst>
          <pc:docMk/>
          <pc:sldMk cId="109857222" sldId="256"/>
        </pc:sldMkLst>
        <pc:spChg chg="add">
          <ac:chgData name="Heidi Dawson" userId="1a404926b9280cc2" providerId="LiveId" clId="{C72C1F7C-B919-3142-BD74-3A1C05FA3C8B}" dt="2023-10-11T21:31:42.464" v="0" actId="139"/>
          <ac:spMkLst>
            <pc:docMk/>
            <pc:sldMk cId="109857222" sldId="256"/>
            <ac:spMk id="2" creationId="{DCB84FC4-5ABE-5AFE-DE17-FA31EADF22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1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5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4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5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6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7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1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4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3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2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E23CD5-DFCD-BAC4-7A07-104FD8E59BDE}"/>
              </a:ext>
            </a:extLst>
          </p:cNvPr>
          <p:cNvSpPr txBox="1"/>
          <p:nvPr/>
        </p:nvSpPr>
        <p:spPr>
          <a:xfrm>
            <a:off x="3476646" y="440348"/>
            <a:ext cx="61876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Your Online Wellbeing Directory</a:t>
            </a:r>
          </a:p>
          <a:p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www.goldentrustuk.org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8A543-AB73-B012-914F-2C0A0D66BB31}"/>
              </a:ext>
            </a:extLst>
          </p:cNvPr>
          <p:cNvSpPr txBox="1"/>
          <p:nvPr/>
        </p:nvSpPr>
        <p:spPr>
          <a:xfrm>
            <a:off x="3190103" y="4332935"/>
            <a:ext cx="4172107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600" b="1" dirty="0">
                <a:solidFill>
                  <a:srgbClr val="002060"/>
                </a:solidFill>
                <a:latin typeface="Aptos"/>
                <a:ea typeface="Calibri"/>
                <a:cs typeface="Calibri"/>
              </a:rPr>
              <a:t>Social Connections</a:t>
            </a:r>
            <a:endParaRPr lang="en-US">
              <a:solidFill>
                <a:srgbClr val="002060"/>
              </a:solidFill>
            </a:endParaRPr>
          </a:p>
          <a:p>
            <a:pPr marL="457200" indent="-457200">
              <a:buFont typeface="Wingdings"/>
              <a:buChar char="ü"/>
            </a:pPr>
            <a:r>
              <a:rPr lang="en-GB" sz="2600" b="1" dirty="0">
                <a:solidFill>
                  <a:srgbClr val="002060"/>
                </a:solidFill>
                <a:latin typeface="Aptos"/>
                <a:ea typeface="Calibri"/>
                <a:cs typeface="Calibri"/>
              </a:rPr>
              <a:t>Meaningful Occupation</a:t>
            </a:r>
          </a:p>
          <a:p>
            <a:pPr marL="457200" indent="-457200">
              <a:buFont typeface="Wingdings"/>
              <a:buChar char="ü"/>
            </a:pPr>
            <a:r>
              <a:rPr lang="en-GB" sz="2600" b="1" dirty="0">
                <a:solidFill>
                  <a:srgbClr val="002060"/>
                </a:solidFill>
                <a:latin typeface="Aptos"/>
                <a:ea typeface="Calibri"/>
                <a:cs typeface="Calibri"/>
              </a:rPr>
              <a:t>Wellbeing Links</a:t>
            </a:r>
          </a:p>
          <a:p>
            <a:pPr marL="457200" indent="-457200">
              <a:buFont typeface="Wingdings"/>
              <a:buChar char="ü"/>
            </a:pPr>
            <a:r>
              <a:rPr lang="en-GB" sz="2600" b="1" dirty="0">
                <a:solidFill>
                  <a:srgbClr val="002060"/>
                </a:solidFill>
                <a:latin typeface="Aptos"/>
                <a:ea typeface="Calibri"/>
                <a:cs typeface="Calibri"/>
              </a:rPr>
              <a:t>Recreation Activities</a:t>
            </a:r>
          </a:p>
          <a:p>
            <a:pPr marL="457200" indent="-457200">
              <a:buFont typeface="Wingdings"/>
              <a:buChar char="ü"/>
            </a:pPr>
            <a:r>
              <a:rPr lang="en-GB" sz="2600" b="1" dirty="0">
                <a:solidFill>
                  <a:srgbClr val="002060"/>
                </a:solidFill>
                <a:latin typeface="Aptos"/>
                <a:ea typeface="Calibri"/>
                <a:cs typeface="Calibri"/>
              </a:rPr>
              <a:t>Support Links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1BE2-5C2B-B1FF-BF8D-A29BF1F845D6}"/>
              </a:ext>
            </a:extLst>
          </p:cNvPr>
          <p:cNvSpPr txBox="1"/>
          <p:nvPr/>
        </p:nvSpPr>
        <p:spPr>
          <a:xfrm>
            <a:off x="670305" y="1448917"/>
            <a:ext cx="409946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600" b="1" dirty="0">
                <a:latin typeface="Aptos"/>
                <a:ea typeface="Calibri"/>
                <a:cs typeface="Calibri"/>
              </a:rPr>
              <a:t>DIRECTION – HOPE – COMMUNITY - DIVERSITY</a:t>
            </a:r>
            <a:endParaRPr lang="en-GB" sz="2600" b="1" dirty="0">
              <a:latin typeface="Aptos"/>
            </a:endParaRPr>
          </a:p>
        </p:txBody>
      </p:sp>
      <p:pic>
        <p:nvPicPr>
          <p:cNvPr id="10" name="Picture 9" descr="A colorful background with white text&#10;&#10;Description automatically generated">
            <a:extLst>
              <a:ext uri="{FF2B5EF4-FFF2-40B4-BE49-F238E27FC236}">
                <a16:creationId xmlns:a16="http://schemas.microsoft.com/office/drawing/2014/main" id="{1E218551-5004-74E4-DA2F-EC53586F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7437783" y="3758635"/>
            <a:ext cx="4324710" cy="207609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F07BAE-F5D1-4026-37A6-0AE77B8A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25" y="1626080"/>
            <a:ext cx="2700067" cy="2700067"/>
          </a:xfrm>
          <a:prstGeom prst="rect">
            <a:avLst/>
          </a:prstGeom>
        </p:spPr>
      </p:pic>
      <p:pic>
        <p:nvPicPr>
          <p:cNvPr id="12" name="Picture 11" descr="A close-up of a sign&#10;&#10;Description automatically generated">
            <a:extLst>
              <a:ext uri="{FF2B5EF4-FFF2-40B4-BE49-F238E27FC236}">
                <a16:creationId xmlns:a16="http://schemas.microsoft.com/office/drawing/2014/main" id="{7E93D5EC-7A90-BE3E-69B1-3824B0F1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20" y="2441814"/>
            <a:ext cx="3088255" cy="1715578"/>
          </a:xfrm>
          <a:prstGeom prst="rect">
            <a:avLst/>
          </a:prstGeom>
        </p:spPr>
      </p:pic>
      <p:pic>
        <p:nvPicPr>
          <p:cNvPr id="4" name="Picture 3" descr="Colorful rectangular shapes with white text&#10;&#10;Description automatically generated">
            <a:extLst>
              <a:ext uri="{FF2B5EF4-FFF2-40B4-BE49-F238E27FC236}">
                <a16:creationId xmlns:a16="http://schemas.microsoft.com/office/drawing/2014/main" id="{E7CD9AB6-2021-3927-5BDA-126C3E83F5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53" t="1538" r="12047" b="11509"/>
          <a:stretch/>
        </p:blipFill>
        <p:spPr>
          <a:xfrm>
            <a:off x="359433" y="4421037"/>
            <a:ext cx="2876563" cy="1625188"/>
          </a:xfrm>
          <a:prstGeom prst="rect">
            <a:avLst/>
          </a:prstGeom>
        </p:spPr>
      </p:pic>
      <p:pic>
        <p:nvPicPr>
          <p:cNvPr id="8" name="Picture 7" descr="A colorful graphic design with white text&#10;&#10;Description automatically generated">
            <a:extLst>
              <a:ext uri="{FF2B5EF4-FFF2-40B4-BE49-F238E27FC236}">
                <a16:creationId xmlns:a16="http://schemas.microsoft.com/office/drawing/2014/main" id="{52A98B11-7BE3-C87C-3B7E-74881080F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218" y="1258379"/>
            <a:ext cx="3442658" cy="19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Heidi Dawson</cp:lastModifiedBy>
  <cp:revision>271</cp:revision>
  <dcterms:created xsi:type="dcterms:W3CDTF">2023-08-11T19:26:46Z</dcterms:created>
  <dcterms:modified xsi:type="dcterms:W3CDTF">2023-10-14T11:48:40Z</dcterms:modified>
</cp:coreProperties>
</file>